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81F"/>
    <a:srgbClr val="110F49"/>
    <a:srgbClr val="EF8A2D"/>
    <a:srgbClr val="48596A"/>
    <a:srgbClr val="FFF7EF"/>
    <a:srgbClr val="FFFFFF"/>
    <a:srgbClr val="FF8C39"/>
    <a:srgbClr val="002434"/>
    <a:srgbClr val="37505C"/>
    <a:srgbClr val="3F4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>
        <p:scale>
          <a:sx n="80" d="100"/>
          <a:sy n="80" d="100"/>
        </p:scale>
        <p:origin x="754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7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7F31C49-91DC-4638-A530-97B9A4180542}"/>
              </a:ext>
            </a:extLst>
          </p:cNvPr>
          <p:cNvCxnSpPr>
            <a:cxnSpLocks/>
          </p:cNvCxnSpPr>
          <p:nvPr userDrawn="1"/>
        </p:nvCxnSpPr>
        <p:spPr>
          <a:xfrm>
            <a:off x="1732085" y="2306150"/>
            <a:ext cx="1045991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80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bg>
      <p:bgPr>
        <a:solidFill>
          <a:srgbClr val="110F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99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097E4B-9273-4866-A3E6-54C812BF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5E98D5-E764-4A8C-8E47-5ACC9D14F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527"/>
            <a:ext cx="10515600" cy="471743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9B2219-2E06-416C-9A04-0AD8839B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62F-2DBC-4A0C-A3DC-31D54B6B99F8}" type="datetimeFigureOut">
              <a:rPr lang="zh-TW" altLang="en-US" smtClean="0"/>
              <a:t>2024/1/18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5C8DD2-01BD-4BA5-872B-92F1455D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668ABE-2DC0-443F-BFA8-67930A6D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8FAF-F3F5-4AC9-8A8D-BA46E3BA097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59320EE-DFF1-4347-AA83-8BB338A3A2B1}"/>
              </a:ext>
            </a:extLst>
          </p:cNvPr>
          <p:cNvCxnSpPr>
            <a:cxnSpLocks/>
          </p:cNvCxnSpPr>
          <p:nvPr userDrawn="1"/>
        </p:nvCxnSpPr>
        <p:spPr>
          <a:xfrm>
            <a:off x="378069" y="1277450"/>
            <a:ext cx="11386039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56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4B91364-36E2-4CFE-957F-DAFA2D4B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23ED34D-5BA3-4288-B4AB-AC4A2A30E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755487-2E67-416D-AD24-B62F4E0D2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62F-2DBC-4A0C-A3DC-31D54B6B99F8}" type="datetimeFigureOut">
              <a:rPr lang="zh-TW" altLang="en-US" smtClean="0"/>
              <a:t>2024/1/18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89FAB9-1D1A-4641-86CA-6F6D84CF1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511C74-287C-4259-8296-B650841F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8FAF-F3F5-4AC9-8A8D-BA46E3BA09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0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  <p:sldLayoutId id="214748365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標題 1">
            <a:extLst>
              <a:ext uri="{FF2B5EF4-FFF2-40B4-BE49-F238E27FC236}">
                <a16:creationId xmlns:a16="http://schemas.microsoft.com/office/drawing/2014/main" id="{755D5270-D272-4783-8BB1-D4D0D9F2BD2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137822" y="1901578"/>
            <a:ext cx="7022236" cy="1137702"/>
          </a:xfrm>
        </p:spPr>
        <p:txBody>
          <a:bodyPr>
            <a:norm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創新組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初選簡報</a:t>
            </a:r>
          </a:p>
        </p:txBody>
      </p:sp>
      <p:sp>
        <p:nvSpPr>
          <p:cNvPr id="17" name="副標題 2">
            <a:extLst>
              <a:ext uri="{FF2B5EF4-FFF2-40B4-BE49-F238E27FC236}">
                <a16:creationId xmlns:a16="http://schemas.microsoft.com/office/drawing/2014/main" id="{A4E5D9D1-D5C2-4289-A52F-484ED9D9FFA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30946" y="3262547"/>
            <a:ext cx="6929112" cy="442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校名：組別名稱</a:t>
            </a:r>
          </a:p>
        </p:txBody>
      </p:sp>
    </p:spTree>
    <p:extLst>
      <p:ext uri="{BB962C8B-B14F-4D97-AF65-F5344CB8AC3E}">
        <p14:creationId xmlns:p14="http://schemas.microsoft.com/office/powerpoint/2010/main" val="413918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62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A4DEBF6-0D22-4628-AF33-C6965D89A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16177"/>
              </p:ext>
            </p:extLst>
          </p:nvPr>
        </p:nvGraphicFramePr>
        <p:xfrm>
          <a:off x="1959623" y="2070940"/>
          <a:ext cx="8969436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5256">
                  <a:extLst>
                    <a:ext uri="{9D8B030D-6E8A-4147-A177-3AD203B41FA5}">
                      <a16:colId xmlns:a16="http://schemas.microsoft.com/office/drawing/2014/main" val="4187762878"/>
                    </a:ext>
                  </a:extLst>
                </a:gridCol>
                <a:gridCol w="7774180">
                  <a:extLst>
                    <a:ext uri="{9D8B030D-6E8A-4147-A177-3AD203B41FA5}">
                      <a16:colId xmlns:a16="http://schemas.microsoft.com/office/drawing/2014/main" val="2769751564"/>
                    </a:ext>
                  </a:extLst>
                </a:gridCol>
              </a:tblGrid>
              <a:tr h="5518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4400" b="1" kern="1200" dirty="0">
                          <a:solidFill>
                            <a:srgbClr val="F9881F"/>
                          </a:solidFill>
                          <a:latin typeface="Noto Sans CJK TC Black" panose="020B0A00000000000000" pitchFamily="34" charset="-120"/>
                          <a:ea typeface="Noto Sans CJK TC Black" panose="020B0A00000000000000" pitchFamily="34" charset="-120"/>
                          <a:cs typeface="+mn-cs"/>
                        </a:rPr>
                        <a:t>01</a:t>
                      </a:r>
                      <a:endParaRPr lang="zh-TW" altLang="en-US" sz="4400" b="1" kern="1200" dirty="0">
                        <a:solidFill>
                          <a:srgbClr val="F9881F"/>
                        </a:solidFill>
                        <a:latin typeface="Noto Sans CJK TC Black" panose="020B0A00000000000000" pitchFamily="34" charset="-120"/>
                        <a:ea typeface="Noto Sans CJK TC Black" panose="020B0A00000000000000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產業應用情境說明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615013"/>
                  </a:ext>
                </a:extLst>
              </a:tr>
              <a:tr h="3533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請詳細描述您所挑選之產業情境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799806"/>
                  </a:ext>
                </a:extLst>
              </a:tr>
              <a:tr h="5518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4400" b="1" kern="1200" dirty="0">
                          <a:solidFill>
                            <a:srgbClr val="F9881F"/>
                          </a:solidFill>
                          <a:latin typeface="Noto Sans CJK TC Black" panose="020B0A00000000000000" pitchFamily="34" charset="-120"/>
                          <a:ea typeface="Noto Sans CJK TC Black" panose="020B0A00000000000000" pitchFamily="34" charset="-120"/>
                          <a:cs typeface="+mn-cs"/>
                        </a:rPr>
                        <a:t>02</a:t>
                      </a:r>
                      <a:endParaRPr lang="zh-TW" altLang="en-US" sz="4400" b="1" kern="1200" dirty="0">
                        <a:solidFill>
                          <a:srgbClr val="F9881F"/>
                        </a:solidFill>
                        <a:latin typeface="Noto Sans CJK TC Black" panose="020B0A00000000000000" pitchFamily="34" charset="-120"/>
                        <a:ea typeface="Noto Sans CJK TC Black" panose="020B0A00000000000000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3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技術應用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251319"/>
                  </a:ext>
                </a:extLst>
              </a:tr>
              <a:tr h="3533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請說明本次將使用到的所有軟硬體、系統等技術細節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076263"/>
                  </a:ext>
                </a:extLst>
              </a:tr>
              <a:tr h="5518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4400" b="1" kern="1200" dirty="0">
                          <a:solidFill>
                            <a:srgbClr val="F9881F"/>
                          </a:solidFill>
                          <a:latin typeface="Noto Sans CJK TC Black" panose="020B0A00000000000000" pitchFamily="34" charset="-120"/>
                          <a:ea typeface="Noto Sans CJK TC Black" panose="020B0A00000000000000" pitchFamily="34" charset="-120"/>
                          <a:cs typeface="+mn-cs"/>
                        </a:rPr>
                        <a:t>03</a:t>
                      </a:r>
                      <a:endParaRPr lang="zh-TW" altLang="en-US" sz="4400" b="1" kern="1200" dirty="0">
                        <a:solidFill>
                          <a:srgbClr val="F9881F"/>
                        </a:solidFill>
                        <a:latin typeface="Noto Sans CJK TC Black" panose="020B0A00000000000000" pitchFamily="34" charset="-120"/>
                        <a:ea typeface="Noto Sans CJK TC Black" panose="020B0A00000000000000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3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落地導入可行性評估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761149"/>
                  </a:ext>
                </a:extLst>
              </a:tr>
              <a:tr h="35338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請說明您的應用如何能實際在產業中導入，包含將面臨的阻礙與解決辦法</a:t>
                      </a:r>
                      <a:endParaRPr lang="en-US" altLang="zh-TW" sz="1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200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4400" b="1" kern="1200" dirty="0">
                          <a:solidFill>
                            <a:srgbClr val="F9881F"/>
                          </a:solidFill>
                          <a:latin typeface="Noto Sans CJK TC Black" panose="020B0A00000000000000" pitchFamily="34" charset="-120"/>
                          <a:ea typeface="Noto Sans CJK TC Black" panose="020B0A00000000000000" pitchFamily="34" charset="-120"/>
                          <a:cs typeface="+mn-cs"/>
                        </a:rPr>
                        <a:t>04</a:t>
                      </a:r>
                      <a:endParaRPr lang="zh-TW" altLang="en-US" sz="4400" b="1" kern="1200" dirty="0">
                        <a:solidFill>
                          <a:srgbClr val="F9881F"/>
                        </a:solidFill>
                        <a:latin typeface="Noto Sans CJK TC Black" panose="020B0A00000000000000" pitchFamily="34" charset="-120"/>
                        <a:ea typeface="Noto Sans CJK TC Black" panose="020B0A00000000000000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機械手臂校內推廣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120300"/>
                  </a:ext>
                </a:extLst>
              </a:tr>
              <a:tr h="31385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請說明課程、研究或教學計畫使用到機械手臂的規劃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150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8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1730148" y="1473252"/>
            <a:ext cx="1031685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1730148" y="2575386"/>
            <a:ext cx="1031685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產業應用情境說明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1759390" y="3338004"/>
            <a:ext cx="10287608" cy="1743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請詳細描述您所挑選之產業情境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000" b="1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629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43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1730148" y="1473252"/>
            <a:ext cx="1031685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1730148" y="2575386"/>
            <a:ext cx="1031685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技術應用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1759390" y="3338004"/>
            <a:ext cx="10287608" cy="1743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請說明此次運用到的視覺系統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請說明本次將使用到的所有軟硬體、系統等技術細節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請詳細說明此次所使用到的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軟體系統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086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42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1730148" y="1473252"/>
            <a:ext cx="1031685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1730148" y="2575386"/>
            <a:ext cx="1031685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落地導入可行性評估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1759390" y="3338004"/>
            <a:ext cx="10287608" cy="1743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請說明您的應用如何能實際在產業中導入，包含將面臨的阻礙與解決辦法</a:t>
            </a:r>
          </a:p>
          <a:p>
            <a:pPr marL="0" indent="0">
              <a:buNone/>
            </a:pPr>
            <a:endParaRPr lang="zh-TW" altLang="en-US" sz="1800" b="1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18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41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1730148" y="1473252"/>
            <a:ext cx="1031685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1730148" y="2575386"/>
            <a:ext cx="1031685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機械手臂校內推廣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1759390" y="3338004"/>
            <a:ext cx="10287608" cy="17432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請說明課程、研究或教學計畫使用到機械手臂的規劃</a:t>
            </a:r>
          </a:p>
        </p:txBody>
      </p:sp>
    </p:spTree>
    <p:extLst>
      <p:ext uri="{BB962C8B-B14F-4D97-AF65-F5344CB8AC3E}">
        <p14:creationId xmlns:p14="http://schemas.microsoft.com/office/powerpoint/2010/main" val="1158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189</Words>
  <Application>Microsoft Office PowerPoint</Application>
  <PresentationFormat>寬螢幕</PresentationFormat>
  <Paragraphs>28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Noto Sans CJK TC Black</vt:lpstr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AI 創新組_初選簡報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Waylon.Su 蘇桂樟</dc:creator>
  <cp:lastModifiedBy>Katniss.Lin 林培婷</cp:lastModifiedBy>
  <cp:revision>28</cp:revision>
  <dcterms:created xsi:type="dcterms:W3CDTF">2022-11-18T07:33:49Z</dcterms:created>
  <dcterms:modified xsi:type="dcterms:W3CDTF">2024-01-18T02:54:10Z</dcterms:modified>
</cp:coreProperties>
</file>